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sldIdLst>
    <p:sldId id="272" r:id="rId5"/>
    <p:sldId id="275" r:id="rId6"/>
    <p:sldId id="276" r:id="rId7"/>
    <p:sldId id="280" r:id="rId8"/>
    <p:sldId id="277" r:id="rId9"/>
    <p:sldId id="278" r:id="rId10"/>
    <p:sldId id="28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2175-4A5A-412E-B544-FA3E7BE1D39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A6D1-6F22-46FD-AD91-FC510839F7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F864-2F28-4237-BB3F-DBE3EEC3A404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5F95-D5CB-4597-9A25-760A580A4EC4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033A-33AF-47DA-AE1D-7FBF8C89596B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55D-A16B-4B36-9C9E-9B6A0F460CD0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D8C1C2-5F97-402E-BFDF-BC6976DD2B8E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77F5-CDF6-4332-9528-B5F54BD0CC52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145-F44D-4EAE-AEA9-510C1E39F158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9399-AFC0-435C-A8B0-6455D03675EF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4154-AFFA-40FA-A445-5C940E21A930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BCC-828A-4E33-B9B9-533C8665B8CD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7DBC-E941-44FF-A02C-1134922F1D02}" type="datetime1">
              <a:rPr lang="en-US" smtClean="0"/>
              <a:t>3/11/2022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9963E1-723C-4B80-BFB3-4E37855A4263}" type="datetime1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flowers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b="14789"/>
          <a:stretch/>
        </p:blipFill>
        <p:spPr>
          <a:xfrm>
            <a:off x="2731029" y="-2"/>
            <a:ext cx="12191980" cy="685798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206" y="2029097"/>
            <a:ext cx="5018314" cy="139990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New 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9807" y="3493008"/>
            <a:ext cx="3721608" cy="493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VICTIM, BRAVE, WOMEN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4A04C-6D8A-49BC-82B7-DE2461ED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385" y="1617912"/>
            <a:ext cx="1813297" cy="28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2BDE-1358-4B8D-B392-156FD7D9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u="sng" dirty="0">
                <a:latin typeface="Algerian" panose="04020705040A02060702" pitchFamily="82" charset="0"/>
              </a:rPr>
              <a:t>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B21D-967F-4A8D-AEC9-ED3052472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We are aiming towards a project based on </a:t>
            </a:r>
            <a:r>
              <a:rPr lang="en-IN" sz="3600" dirty="0">
                <a:highlight>
                  <a:srgbClr val="FFFF00"/>
                </a:highlight>
              </a:rPr>
              <a:t>women's who are victims of rape</a:t>
            </a:r>
            <a:r>
              <a:rPr lang="en-IN" sz="3600" dirty="0"/>
              <a:t> in our country through our website.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E0B19A-F2C6-41D7-989B-5EC688B0F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505" y="2476029"/>
            <a:ext cx="5338657" cy="2287996"/>
          </a:xfrm>
        </p:spPr>
      </p:pic>
    </p:spTree>
    <p:extLst>
      <p:ext uri="{BB962C8B-B14F-4D97-AF65-F5344CB8AC3E}">
        <p14:creationId xmlns:p14="http://schemas.microsoft.com/office/powerpoint/2010/main" val="37135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70C-5F0D-4FF5-81DC-5B99588F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62" y="442749"/>
            <a:ext cx="10058400" cy="1609344"/>
          </a:xfrm>
        </p:spPr>
        <p:txBody>
          <a:bodyPr>
            <a:noAutofit/>
          </a:bodyPr>
          <a:lstStyle/>
          <a:p>
            <a:r>
              <a:rPr lang="en-IN" sz="8800" b="1" u="sng" dirty="0">
                <a:latin typeface="Algerian" panose="04020705040A02060702" pitchFamily="82" charset="0"/>
              </a:rPr>
              <a:t>Problems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A464-419A-4D6C-B97B-2B683698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Girls hesitate to talk freely about what they have suffered.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There is no one to support and give them a new ray of hope.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The society also blames the girls.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It affects their physical and social wellbeing.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dirty="0"/>
              <a:t>Some also attempts to suicide due to the above raised problems.</a:t>
            </a:r>
          </a:p>
          <a:p>
            <a:pPr marL="0" indent="0">
              <a:buNone/>
            </a:pP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72ADB-FE2D-4989-A0E8-C48CF17A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52" y="685800"/>
            <a:ext cx="1540110" cy="12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D918A-7654-420A-B689-A33E0A63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2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1969-AD12-48ED-9E52-2A457D7F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000" b="1" u="sng" dirty="0">
                <a:latin typeface="Algerian" panose="04020705040A02060702" pitchFamily="82" charset="0"/>
              </a:rPr>
              <a:t>Solutions we’re providing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7A94-FECC-4319-9792-4260EB9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487168"/>
            <a:ext cx="10058400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Where they can share their circumstances with those who had suffered it already and also overcome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Content related to motivational videos, self defence training to all girls, TedTalks.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Made them aware about their laws &amp; rights.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Proper counselling sessions along with full NGO’s support in every kind.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64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2724-471F-41EE-BDD2-F1A29F4EB82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23844" y="1182506"/>
            <a:ext cx="6235337" cy="4691970"/>
          </a:xfrm>
        </p:spPr>
        <p:txBody>
          <a:bodyPr>
            <a:normAutofit/>
          </a:bodyPr>
          <a:lstStyle/>
          <a:p>
            <a:r>
              <a:rPr lang="en-IN" sz="3200" dirty="0"/>
              <a:t>We will also work on our new light app.</a:t>
            </a:r>
          </a:p>
          <a:p>
            <a:r>
              <a:rPr lang="en-IN" sz="3200" dirty="0"/>
              <a:t>We will be including SOS button for the safety of women</a:t>
            </a:r>
            <a:r>
              <a:rPr lang="en-IN" sz="2800" dirty="0"/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0EF9D1-5E0C-420D-946B-67F961873DE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44137" y="1513433"/>
            <a:ext cx="4852988" cy="16097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ACDC6-A616-4069-A2B9-BFD06672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548" y="3208302"/>
            <a:ext cx="4703173" cy="3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C32C6-0DDE-4893-AAF1-FDBDF6E47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38" y="2560320"/>
            <a:ext cx="3572691" cy="1737360"/>
          </a:xfrm>
        </p:spPr>
        <p:txBody>
          <a:bodyPr>
            <a:normAutofit fontScale="90000"/>
          </a:bodyPr>
          <a:lstStyle/>
          <a:p>
            <a:r>
              <a:rPr lang="en-IN" sz="4400" u="sng" dirty="0"/>
              <a:t>Created by:</a:t>
            </a:r>
            <a:br>
              <a:rPr lang="en-IN" sz="4400" u="sng" dirty="0"/>
            </a:br>
            <a:r>
              <a:rPr lang="en-IN" i="1" dirty="0"/>
              <a:t>Team :</a:t>
            </a:r>
            <a:r>
              <a:rPr lang="en-IN" dirty="0"/>
              <a:t> tantalizing </a:t>
            </a:r>
            <a:r>
              <a:rPr lang="en-IN" dirty="0" err="1"/>
              <a:t>techez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5DC7BC-E36C-4540-AA52-E9553466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095" y="154577"/>
            <a:ext cx="6935488" cy="636544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57D210-317A-48F5-AE57-AE370C848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35784" y="4434841"/>
            <a:ext cx="3200400" cy="3291840"/>
          </a:xfrm>
        </p:spPr>
        <p:txBody>
          <a:bodyPr>
            <a:normAutofit/>
          </a:bodyPr>
          <a:lstStyle/>
          <a:p>
            <a:r>
              <a:rPr lang="en-IN" sz="2400" dirty="0"/>
              <a:t>Uday </a:t>
            </a:r>
            <a:r>
              <a:rPr lang="en-IN" sz="2400" dirty="0" err="1"/>
              <a:t>garg</a:t>
            </a:r>
            <a:endParaRPr lang="en-IN" sz="2400" dirty="0"/>
          </a:p>
          <a:p>
            <a:r>
              <a:rPr lang="en-IN" sz="2400" dirty="0" err="1"/>
              <a:t>Armandeep</a:t>
            </a:r>
            <a:r>
              <a:rPr lang="en-IN" sz="2400" dirty="0"/>
              <a:t> </a:t>
            </a:r>
            <a:r>
              <a:rPr lang="en-IN" sz="2400" dirty="0" err="1"/>
              <a:t>singh</a:t>
            </a:r>
            <a:endParaRPr lang="en-IN" sz="2400" dirty="0"/>
          </a:p>
          <a:p>
            <a:r>
              <a:rPr lang="en-IN" sz="2400" dirty="0" err="1"/>
              <a:t>Shivam</a:t>
            </a:r>
            <a:r>
              <a:rPr lang="en-IN" sz="2400" dirty="0"/>
              <a:t> Bhardwaj</a:t>
            </a:r>
          </a:p>
          <a:p>
            <a:r>
              <a:rPr lang="en-IN" sz="2400" dirty="0" err="1"/>
              <a:t>Navpreet</a:t>
            </a:r>
            <a:r>
              <a:rPr lang="en-IN" sz="2400" dirty="0"/>
              <a:t> </a:t>
            </a:r>
            <a:r>
              <a:rPr lang="en-IN" sz="2400" dirty="0" err="1"/>
              <a:t>singh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03391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674FF-673D-40E4-90DC-427647F639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 design</Template>
  <TotalTime>725</TotalTime>
  <Words>182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Calibri</vt:lpstr>
      <vt:lpstr>Rockwell</vt:lpstr>
      <vt:lpstr>Rockwell Condensed</vt:lpstr>
      <vt:lpstr>Wingdings</vt:lpstr>
      <vt:lpstr>Wood Type</vt:lpstr>
      <vt:lpstr>New Light</vt:lpstr>
      <vt:lpstr>About our project</vt:lpstr>
      <vt:lpstr>Problems :</vt:lpstr>
      <vt:lpstr>PowerPoint Presentation</vt:lpstr>
      <vt:lpstr>Solutions we’re providing :</vt:lpstr>
      <vt:lpstr>PowerPoint Presentation</vt:lpstr>
      <vt:lpstr>Created by: Team : tantalizing techez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Light</dc:title>
  <dc:creator>garguday67@gmail.com</dc:creator>
  <cp:lastModifiedBy>garguday67@gmail.com</cp:lastModifiedBy>
  <cp:revision>2</cp:revision>
  <dcterms:created xsi:type="dcterms:W3CDTF">2022-03-11T17:01:05Z</dcterms:created>
  <dcterms:modified xsi:type="dcterms:W3CDTF">2022-03-12T05:06:25Z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